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C29F"/>
    <a:srgbClr val="054357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459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8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291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9438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75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7024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9706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84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625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9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0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89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56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7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11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6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651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50FC3D0-D44C-4352-BC1F-36A4443EE0AB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1BDFE77-5129-476F-B73D-1D819CA3D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9970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B485A-4295-4D56-922B-8597247114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814234">
            <a:off x="248112" y="1038201"/>
            <a:ext cx="10977905" cy="1927274"/>
          </a:xfrm>
        </p:spPr>
        <p:txBody>
          <a:bodyPr>
            <a:noAutofit/>
            <a:scene3d>
              <a:camera prst="orthographicFront">
                <a:rot lat="0" lon="2399982" rev="0"/>
              </a:camera>
              <a:lightRig rig="threePt" dir="t"/>
            </a:scene3d>
            <a:sp3d extrusionH="57150" prstMaterial="dkEdge">
              <a:bevelT w="400050" h="133350" prst="relaxedInset"/>
              <a:bevelB w="184150" prst="riblet"/>
            </a:sp3d>
          </a:bodyPr>
          <a:lstStyle/>
          <a:p>
            <a:r>
              <a:rPr lang="en-US" sz="8800" b="1" dirty="0">
                <a:solidFill>
                  <a:schemeClr val="tx1">
                    <a:lumMod val="85000"/>
                  </a:schemeClr>
                </a:solidFill>
                <a:latin typeface="Bahnschrift SemiBold SemiConden" panose="020B0502040204020203" pitchFamily="34" charset="0"/>
              </a:rPr>
              <a:t>LA VERDAD CONOCEREIS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FCE38C-361A-4773-9AEF-D1DCBF664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5188" y="3931994"/>
            <a:ext cx="9144000" cy="1655762"/>
          </a:xfrm>
          <a:scene3d>
            <a:camera prst="isometricOffAxis1Right"/>
            <a:lightRig rig="threePt" dir="t"/>
          </a:scene3d>
          <a:sp3d prstMaterial="metal">
            <a:bevelT w="406400" h="0" prst="riblet"/>
          </a:sp3d>
        </p:spPr>
        <p:txBody>
          <a:bodyPr>
            <a:normAutofit/>
            <a:sp3d extrusionH="57150">
              <a:bevelT w="50800" h="38100" prst="riblet"/>
            </a:sp3d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                    </a:t>
            </a:r>
            <a:r>
              <a:rPr lang="en-US" sz="4400" b="1" i="1" dirty="0">
                <a:solidFill>
                  <a:srgbClr val="FF0000"/>
                </a:solidFill>
              </a:rPr>
              <a:t>Y LA VERDAD OS HARA LIBRES                                      </a:t>
            </a:r>
          </a:p>
          <a:p>
            <a:pPr algn="r"/>
            <a:endParaRPr lang="en-US" sz="4400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12609F-0955-44C4-97A7-4DE1C1469B8B}"/>
              </a:ext>
            </a:extLst>
          </p:cNvPr>
          <p:cNvSpPr/>
          <p:nvPr/>
        </p:nvSpPr>
        <p:spPr>
          <a:xfrm>
            <a:off x="7450090" y="5400485"/>
            <a:ext cx="39036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SUSCRIBETE</a:t>
            </a:r>
          </a:p>
        </p:txBody>
      </p:sp>
      <p:pic>
        <p:nvPicPr>
          <p:cNvPr id="8" name="Te quiero adorar - Barak Letra">
            <a:hlinkClick r:id="" action="ppaction://media"/>
            <a:extLst>
              <a:ext uri="{FF2B5EF4-FFF2-40B4-BE49-F238E27FC236}">
                <a16:creationId xmlns:a16="http://schemas.microsoft.com/office/drawing/2014/main" id="{4029C485-E831-41B0-8AA8-C37A961A779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0" end="360678.1875"/>
                  <p14:fade in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606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33528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37879" numSld="999" showWhenStopped="0">
                <p:cTn id="3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2" grpId="1"/>
      <p:bldP spid="3" grpId="0" build="p"/>
    </p:bld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69</TotalTime>
  <Words>11</Words>
  <Application>Microsoft Office PowerPoint</Application>
  <PresentationFormat>Widescreen</PresentationFormat>
  <Paragraphs>3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Bahnschrift SemiBold SemiConden</vt:lpstr>
      <vt:lpstr>Century Gothic</vt:lpstr>
      <vt:lpstr>Wingdings 3</vt:lpstr>
      <vt:lpstr>Slice</vt:lpstr>
      <vt:lpstr>LA VERDAD CONOCEREIS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VERDAD CONOCEREIS </dc:title>
  <dc:creator>alberto azor</dc:creator>
  <cp:lastModifiedBy>alberto azor</cp:lastModifiedBy>
  <cp:revision>8</cp:revision>
  <dcterms:created xsi:type="dcterms:W3CDTF">2019-11-12T01:24:01Z</dcterms:created>
  <dcterms:modified xsi:type="dcterms:W3CDTF">2019-11-12T02:34:12Z</dcterms:modified>
</cp:coreProperties>
</file>

<file path=docProps/thumbnail.jpeg>
</file>